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4.png" ContentType="image/png"/>
  <Override PartName="/ppt/media/image33.png" ContentType="image/png"/>
  <Override PartName="/ppt/media/image32.png" ContentType="image/png"/>
  <Override PartName="/ppt/media/image31.png" ContentType="image/png"/>
  <Override PartName="/ppt/media/image30.png" ContentType="image/png"/>
  <Override PartName="/ppt/media/image29.png" ContentType="image/png"/>
  <Override PartName="/ppt/media/image23.png" ContentType="image/png"/>
  <Override PartName="/ppt/media/image22.png" ContentType="image/png"/>
  <Override PartName="/ppt/media/image21.png" ContentType="image/png"/>
  <Override PartName="/ppt/media/image19.png" ContentType="image/png"/>
  <Override PartName="/ppt/media/image18.png" ContentType="image/png"/>
  <Override PartName="/ppt/media/image17.png" ContentType="image/png"/>
  <Override PartName="/ppt/media/image14.png" ContentType="image/png"/>
  <Override PartName="/ppt/media/image13.png" ContentType="image/png"/>
  <Override PartName="/ppt/media/image9.png" ContentType="image/png"/>
  <Override PartName="/ppt/media/image20.jpeg" ContentType="image/jpeg"/>
  <Override PartName="/ppt/media/image12.png" ContentType="image/png"/>
  <Override PartName="/ppt/media/image11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10.png" ContentType="image/png"/>
  <Override PartName="/ppt/media/image28.png" ContentType="image/png"/>
  <Override PartName="/ppt/media/image5.png" ContentType="image/png"/>
  <Override PartName="/ppt/media/image27.png" ContentType="image/png"/>
  <Override PartName="/ppt/media/image4.png" ContentType="image/png"/>
  <Override PartName="/ppt/media/image26.png" ContentType="image/png"/>
  <Override PartName="/ppt/media/image3.png" ContentType="image/png"/>
  <Override PartName="/ppt/media/image16.png" ContentType="image/png"/>
  <Override PartName="/ppt/media/image25.png" ContentType="image/png"/>
  <Override PartName="/ppt/media/image2.png" ContentType="image/png"/>
  <Override PartName="/ppt/media/image15.png" ContentType="image/png"/>
  <Override PartName="/ppt/media/image24.png" ContentType="image/png"/>
  <Override PartName="/ppt/media/image1.png" ContentType="image/png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31.xml.rels" ContentType="application/vnd.openxmlformats-package.relationships+xml"/>
  <Override PartName="/ppt/slides/_rels/slide30.xml.rels" ContentType="application/vnd.openxmlformats-package.relationships+xml"/>
  <Override PartName="/ppt/slides/_rels/slide29.xml.rels" ContentType="application/vnd.openxmlformats-package.relationships+xml"/>
  <Override PartName="/ppt/slides/_rels/slide28.xml.rels" ContentType="application/vnd.openxmlformats-package.relationships+xml"/>
  <Override PartName="/ppt/slides/_rels/slide8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2.xml.rels" ContentType="application/vnd.openxmlformats-package.relationships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_rels/slide27.xml.rels" ContentType="application/vnd.openxmlformats-package.relationships+xml"/>
  <Override PartName="/ppt/slides/_rels/slide21.xml.rels" ContentType="application/vnd.openxmlformats-package.relationships+xml"/>
  <Override PartName="/ppt/slides/_rels/slide5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17.xml" ContentType="application/vnd.openxmlformats-officedocument.presentationml.slide+xml"/>
  <Override PartName="/ppt/slides/slide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82292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3174120"/>
            <a:ext cx="82292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673520" y="317412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17412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subTitle"/>
          </p:nvPr>
        </p:nvSpPr>
        <p:spPr>
          <a:xfrm>
            <a:off x="457200" y="1278360"/>
            <a:ext cx="8229240" cy="36302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subTitle"/>
          </p:nvPr>
        </p:nvSpPr>
        <p:spPr>
          <a:xfrm>
            <a:off x="457200" y="101160"/>
            <a:ext cx="7315200" cy="4807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57200" y="317412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278360"/>
            <a:ext cx="8229240" cy="36302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673520" y="317412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57200" y="3174120"/>
            <a:ext cx="822852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82292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7200" y="3174120"/>
            <a:ext cx="82292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4673520" y="317412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457200" y="317412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457200" y="101160"/>
            <a:ext cx="7315200" cy="4807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17412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3629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3520" y="317412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41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278360"/>
            <a:ext cx="401544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174120"/>
            <a:ext cx="8228520" cy="1731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fede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33840" y="182880"/>
            <a:ext cx="325080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" name="CustomShape 2"/>
          <p:cNvSpPr/>
          <p:nvPr/>
        </p:nvSpPr>
        <p:spPr>
          <a:xfrm>
            <a:off x="223920" y="2107440"/>
            <a:ext cx="2104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33840" y="354240"/>
            <a:ext cx="266652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33840" y="525960"/>
            <a:ext cx="216720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" name="CustomShape 5"/>
          <p:cNvSpPr/>
          <p:nvPr/>
        </p:nvSpPr>
        <p:spPr>
          <a:xfrm>
            <a:off x="33840" y="697320"/>
            <a:ext cx="18622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5" name="CustomShape 6"/>
          <p:cNvSpPr/>
          <p:nvPr/>
        </p:nvSpPr>
        <p:spPr>
          <a:xfrm>
            <a:off x="33840" y="868680"/>
            <a:ext cx="14896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6" name="CustomShape 7"/>
          <p:cNvSpPr/>
          <p:nvPr/>
        </p:nvSpPr>
        <p:spPr>
          <a:xfrm>
            <a:off x="33840" y="1040040"/>
            <a:ext cx="12189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7" name="CustomShape 8"/>
          <p:cNvSpPr/>
          <p:nvPr/>
        </p:nvSpPr>
        <p:spPr>
          <a:xfrm>
            <a:off x="33840" y="1211760"/>
            <a:ext cx="9903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8" name="CustomShape 9"/>
          <p:cNvSpPr/>
          <p:nvPr/>
        </p:nvSpPr>
        <p:spPr>
          <a:xfrm>
            <a:off x="33840" y="1383120"/>
            <a:ext cx="74484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" name="CustomShape 10"/>
          <p:cNvSpPr/>
          <p:nvPr/>
        </p:nvSpPr>
        <p:spPr>
          <a:xfrm>
            <a:off x="33840" y="1554480"/>
            <a:ext cx="5331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" name="CustomShape 11"/>
          <p:cNvSpPr/>
          <p:nvPr/>
        </p:nvSpPr>
        <p:spPr>
          <a:xfrm>
            <a:off x="33840" y="1725840"/>
            <a:ext cx="2620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" name="CustomShape 12"/>
          <p:cNvSpPr/>
          <p:nvPr/>
        </p:nvSpPr>
        <p:spPr>
          <a:xfrm>
            <a:off x="452880" y="1853640"/>
            <a:ext cx="18507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" name="CustomShape 13"/>
          <p:cNvSpPr/>
          <p:nvPr/>
        </p:nvSpPr>
        <p:spPr>
          <a:xfrm>
            <a:off x="684360" y="1517040"/>
            <a:ext cx="15130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" name="CustomShape 14"/>
          <p:cNvSpPr/>
          <p:nvPr/>
        </p:nvSpPr>
        <p:spPr>
          <a:xfrm>
            <a:off x="914400" y="1326600"/>
            <a:ext cx="13226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4" name="CustomShape 15"/>
          <p:cNvSpPr/>
          <p:nvPr/>
        </p:nvSpPr>
        <p:spPr>
          <a:xfrm>
            <a:off x="1144080" y="1180440"/>
            <a:ext cx="11764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5" name="CustomShape 16"/>
          <p:cNvSpPr/>
          <p:nvPr/>
        </p:nvSpPr>
        <p:spPr>
          <a:xfrm>
            <a:off x="1373760" y="1059840"/>
            <a:ext cx="10558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6" name="CustomShape 17"/>
          <p:cNvSpPr/>
          <p:nvPr/>
        </p:nvSpPr>
        <p:spPr>
          <a:xfrm>
            <a:off x="1603800" y="901080"/>
            <a:ext cx="897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7" name="CustomShape 18"/>
          <p:cNvSpPr/>
          <p:nvPr/>
        </p:nvSpPr>
        <p:spPr>
          <a:xfrm>
            <a:off x="1833480" y="786960"/>
            <a:ext cx="783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8" name="CustomShape 19"/>
          <p:cNvSpPr/>
          <p:nvPr/>
        </p:nvSpPr>
        <p:spPr>
          <a:xfrm>
            <a:off x="2063160" y="659880"/>
            <a:ext cx="659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9" name="CustomShape 20"/>
          <p:cNvSpPr/>
          <p:nvPr/>
        </p:nvSpPr>
        <p:spPr>
          <a:xfrm>
            <a:off x="2293200" y="564480"/>
            <a:ext cx="564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0" name="CustomShape 21"/>
          <p:cNvSpPr/>
          <p:nvPr/>
        </p:nvSpPr>
        <p:spPr>
          <a:xfrm>
            <a:off x="2522880" y="437400"/>
            <a:ext cx="437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1" name="CustomShape 22"/>
          <p:cNvSpPr/>
          <p:nvPr/>
        </p:nvSpPr>
        <p:spPr>
          <a:xfrm>
            <a:off x="2752920" y="297720"/>
            <a:ext cx="2977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2" name="CustomShape 23"/>
          <p:cNvSpPr/>
          <p:nvPr/>
        </p:nvSpPr>
        <p:spPr>
          <a:xfrm>
            <a:off x="2982600" y="221760"/>
            <a:ext cx="221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3" name="CustomShape 24"/>
          <p:cNvSpPr/>
          <p:nvPr/>
        </p:nvSpPr>
        <p:spPr>
          <a:xfrm>
            <a:off x="3213000" y="151920"/>
            <a:ext cx="150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4" name="CustomShape 25"/>
          <p:cNvSpPr/>
          <p:nvPr/>
        </p:nvSpPr>
        <p:spPr>
          <a:xfrm>
            <a:off x="3442320" y="126360"/>
            <a:ext cx="126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5" name="CustomShape 26"/>
          <p:cNvSpPr/>
          <p:nvPr/>
        </p:nvSpPr>
        <p:spPr>
          <a:xfrm>
            <a:off x="9144000" y="4960440"/>
            <a:ext cx="325080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6" name="CustomShape 27"/>
          <p:cNvSpPr/>
          <p:nvPr/>
        </p:nvSpPr>
        <p:spPr>
          <a:xfrm>
            <a:off x="8953920" y="3035880"/>
            <a:ext cx="2104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7" name="CustomShape 28"/>
          <p:cNvSpPr/>
          <p:nvPr/>
        </p:nvSpPr>
        <p:spPr>
          <a:xfrm>
            <a:off x="9144000" y="4789080"/>
            <a:ext cx="266652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8" name="CustomShape 29"/>
          <p:cNvSpPr/>
          <p:nvPr/>
        </p:nvSpPr>
        <p:spPr>
          <a:xfrm>
            <a:off x="9144000" y="4617720"/>
            <a:ext cx="216720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29" name="CustomShape 30"/>
          <p:cNvSpPr/>
          <p:nvPr/>
        </p:nvSpPr>
        <p:spPr>
          <a:xfrm>
            <a:off x="9144000" y="4446360"/>
            <a:ext cx="18622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0" name="CustomShape 31"/>
          <p:cNvSpPr/>
          <p:nvPr/>
        </p:nvSpPr>
        <p:spPr>
          <a:xfrm>
            <a:off x="9144000" y="4274640"/>
            <a:ext cx="14896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1" name="CustomShape 32"/>
          <p:cNvSpPr/>
          <p:nvPr/>
        </p:nvSpPr>
        <p:spPr>
          <a:xfrm>
            <a:off x="9144000" y="4103280"/>
            <a:ext cx="12189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2" name="CustomShape 33"/>
          <p:cNvSpPr/>
          <p:nvPr/>
        </p:nvSpPr>
        <p:spPr>
          <a:xfrm>
            <a:off x="9144000" y="3931920"/>
            <a:ext cx="9903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3" name="CustomShape 34"/>
          <p:cNvSpPr/>
          <p:nvPr/>
        </p:nvSpPr>
        <p:spPr>
          <a:xfrm>
            <a:off x="9144000" y="3760560"/>
            <a:ext cx="74484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4" name="CustomShape 35"/>
          <p:cNvSpPr/>
          <p:nvPr/>
        </p:nvSpPr>
        <p:spPr>
          <a:xfrm>
            <a:off x="9144000" y="3588840"/>
            <a:ext cx="5331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5" name="CustomShape 36"/>
          <p:cNvSpPr/>
          <p:nvPr/>
        </p:nvSpPr>
        <p:spPr>
          <a:xfrm>
            <a:off x="9144000" y="3417480"/>
            <a:ext cx="2620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6" name="CustomShape 37"/>
          <p:cNvSpPr/>
          <p:nvPr/>
        </p:nvSpPr>
        <p:spPr>
          <a:xfrm>
            <a:off x="8724960" y="3290040"/>
            <a:ext cx="18507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7" name="CustomShape 38"/>
          <p:cNvSpPr/>
          <p:nvPr/>
        </p:nvSpPr>
        <p:spPr>
          <a:xfrm>
            <a:off x="8493480" y="3626280"/>
            <a:ext cx="15130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8" name="CustomShape 39"/>
          <p:cNvSpPr/>
          <p:nvPr/>
        </p:nvSpPr>
        <p:spPr>
          <a:xfrm>
            <a:off x="8263440" y="3817080"/>
            <a:ext cx="13226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39" name="CustomShape 40"/>
          <p:cNvSpPr/>
          <p:nvPr/>
        </p:nvSpPr>
        <p:spPr>
          <a:xfrm>
            <a:off x="8033760" y="3962880"/>
            <a:ext cx="11764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0" name="CustomShape 41"/>
          <p:cNvSpPr/>
          <p:nvPr/>
        </p:nvSpPr>
        <p:spPr>
          <a:xfrm>
            <a:off x="7804080" y="4083480"/>
            <a:ext cx="10558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1" name="CustomShape 42"/>
          <p:cNvSpPr/>
          <p:nvPr/>
        </p:nvSpPr>
        <p:spPr>
          <a:xfrm>
            <a:off x="7574040" y="4242240"/>
            <a:ext cx="897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2" name="CustomShape 43"/>
          <p:cNvSpPr/>
          <p:nvPr/>
        </p:nvSpPr>
        <p:spPr>
          <a:xfrm>
            <a:off x="7344360" y="4356720"/>
            <a:ext cx="783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3" name="CustomShape 44"/>
          <p:cNvSpPr/>
          <p:nvPr/>
        </p:nvSpPr>
        <p:spPr>
          <a:xfrm>
            <a:off x="7114680" y="4483800"/>
            <a:ext cx="659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4" name="CustomShape 45"/>
          <p:cNvSpPr/>
          <p:nvPr/>
        </p:nvSpPr>
        <p:spPr>
          <a:xfrm>
            <a:off x="6884640" y="4578840"/>
            <a:ext cx="564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5" name="CustomShape 46"/>
          <p:cNvSpPr/>
          <p:nvPr/>
        </p:nvSpPr>
        <p:spPr>
          <a:xfrm>
            <a:off x="6654960" y="4705920"/>
            <a:ext cx="437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6" name="CustomShape 47"/>
          <p:cNvSpPr/>
          <p:nvPr/>
        </p:nvSpPr>
        <p:spPr>
          <a:xfrm>
            <a:off x="6425280" y="4845600"/>
            <a:ext cx="2977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7" name="CustomShape 48"/>
          <p:cNvSpPr/>
          <p:nvPr/>
        </p:nvSpPr>
        <p:spPr>
          <a:xfrm>
            <a:off x="6195240" y="4921920"/>
            <a:ext cx="221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8" name="CustomShape 49"/>
          <p:cNvSpPr/>
          <p:nvPr/>
        </p:nvSpPr>
        <p:spPr>
          <a:xfrm>
            <a:off x="5964840" y="4991760"/>
            <a:ext cx="150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49" name="CustomShape 50"/>
          <p:cNvSpPr/>
          <p:nvPr/>
        </p:nvSpPr>
        <p:spPr>
          <a:xfrm>
            <a:off x="5735520" y="5016960"/>
            <a:ext cx="126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50" name="CustomShape 51"/>
          <p:cNvSpPr/>
          <p:nvPr/>
        </p:nvSpPr>
        <p:spPr>
          <a:xfrm>
            <a:off x="-720" y="1000800"/>
            <a:ext cx="187560" cy="3087000"/>
          </a:xfrm>
          <a:prstGeom prst="rect">
            <a:avLst/>
          </a:prstGeom>
          <a:solidFill>
            <a:srgbClr val="ab0101"/>
          </a:solidFill>
        </p:spPr>
      </p:sp>
      <p:sp>
        <p:nvSpPr>
          <p:cNvPr id="51" name="CustomShape 52"/>
          <p:cNvSpPr/>
          <p:nvPr/>
        </p:nvSpPr>
        <p:spPr>
          <a:xfrm>
            <a:off x="187200" y="1000800"/>
            <a:ext cx="7126200" cy="3087000"/>
          </a:xfrm>
          <a:prstGeom prst="rect">
            <a:avLst/>
          </a:prstGeom>
          <a:solidFill>
            <a:srgbClr val="0f243e"/>
          </a:solidFill>
        </p:spPr>
      </p:sp>
      <p:sp>
        <p:nvSpPr>
          <p:cNvPr id="52" name="PlaceHolder 53"/>
          <p:cNvSpPr>
            <a:spLocks noGrp="1"/>
          </p:cNvSpPr>
          <p:nvPr>
            <p:ph type="title"/>
          </p:nvPr>
        </p:nvSpPr>
        <p:spPr>
          <a:xfrm>
            <a:off x="685800" y="1699920"/>
            <a:ext cx="6400440" cy="100008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Click to edit the title text format</a:t>
            </a:r>
            <a:endParaRPr/>
          </a:p>
        </p:txBody>
      </p:sp>
      <p:sp>
        <p:nvSpPr>
          <p:cNvPr id="53" name="PlaceHolder 5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046360" cy="298296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fede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3840" y="182880"/>
            <a:ext cx="325080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87" name="CustomShape 2"/>
          <p:cNvSpPr/>
          <p:nvPr/>
        </p:nvSpPr>
        <p:spPr>
          <a:xfrm>
            <a:off x="223920" y="2107440"/>
            <a:ext cx="2104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88" name="CustomShape 3"/>
          <p:cNvSpPr/>
          <p:nvPr/>
        </p:nvSpPr>
        <p:spPr>
          <a:xfrm>
            <a:off x="33840" y="354240"/>
            <a:ext cx="266652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89" name="CustomShape 4"/>
          <p:cNvSpPr/>
          <p:nvPr/>
        </p:nvSpPr>
        <p:spPr>
          <a:xfrm>
            <a:off x="33840" y="525960"/>
            <a:ext cx="216720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0" name="CustomShape 5"/>
          <p:cNvSpPr/>
          <p:nvPr/>
        </p:nvSpPr>
        <p:spPr>
          <a:xfrm>
            <a:off x="33840" y="697320"/>
            <a:ext cx="18622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1" name="CustomShape 6"/>
          <p:cNvSpPr/>
          <p:nvPr/>
        </p:nvSpPr>
        <p:spPr>
          <a:xfrm>
            <a:off x="33840" y="868680"/>
            <a:ext cx="14896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2" name="CustomShape 7"/>
          <p:cNvSpPr/>
          <p:nvPr/>
        </p:nvSpPr>
        <p:spPr>
          <a:xfrm>
            <a:off x="33840" y="1040040"/>
            <a:ext cx="12189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3" name="CustomShape 8"/>
          <p:cNvSpPr/>
          <p:nvPr/>
        </p:nvSpPr>
        <p:spPr>
          <a:xfrm>
            <a:off x="33840" y="1211760"/>
            <a:ext cx="9903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4" name="CustomShape 9"/>
          <p:cNvSpPr/>
          <p:nvPr/>
        </p:nvSpPr>
        <p:spPr>
          <a:xfrm>
            <a:off x="33840" y="1383120"/>
            <a:ext cx="74484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5" name="CustomShape 10"/>
          <p:cNvSpPr/>
          <p:nvPr/>
        </p:nvSpPr>
        <p:spPr>
          <a:xfrm>
            <a:off x="33840" y="1554480"/>
            <a:ext cx="5331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6" name="CustomShape 11"/>
          <p:cNvSpPr/>
          <p:nvPr/>
        </p:nvSpPr>
        <p:spPr>
          <a:xfrm>
            <a:off x="33840" y="1725840"/>
            <a:ext cx="2620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7" name="CustomShape 12"/>
          <p:cNvSpPr/>
          <p:nvPr/>
        </p:nvSpPr>
        <p:spPr>
          <a:xfrm>
            <a:off x="452880" y="1853640"/>
            <a:ext cx="18507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8" name="CustomShape 13"/>
          <p:cNvSpPr/>
          <p:nvPr/>
        </p:nvSpPr>
        <p:spPr>
          <a:xfrm>
            <a:off x="684360" y="1517040"/>
            <a:ext cx="15130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99" name="CustomShape 14"/>
          <p:cNvSpPr/>
          <p:nvPr/>
        </p:nvSpPr>
        <p:spPr>
          <a:xfrm>
            <a:off x="914400" y="1326600"/>
            <a:ext cx="13226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0" name="CustomShape 15"/>
          <p:cNvSpPr/>
          <p:nvPr/>
        </p:nvSpPr>
        <p:spPr>
          <a:xfrm>
            <a:off x="1144080" y="1180440"/>
            <a:ext cx="11764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1" name="CustomShape 16"/>
          <p:cNvSpPr/>
          <p:nvPr/>
        </p:nvSpPr>
        <p:spPr>
          <a:xfrm>
            <a:off x="1373760" y="1059840"/>
            <a:ext cx="10558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2" name="CustomShape 17"/>
          <p:cNvSpPr/>
          <p:nvPr/>
        </p:nvSpPr>
        <p:spPr>
          <a:xfrm>
            <a:off x="1603800" y="901080"/>
            <a:ext cx="897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3" name="CustomShape 18"/>
          <p:cNvSpPr/>
          <p:nvPr/>
        </p:nvSpPr>
        <p:spPr>
          <a:xfrm>
            <a:off x="1833480" y="786960"/>
            <a:ext cx="783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4" name="CustomShape 19"/>
          <p:cNvSpPr/>
          <p:nvPr/>
        </p:nvSpPr>
        <p:spPr>
          <a:xfrm>
            <a:off x="2063160" y="659880"/>
            <a:ext cx="659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5" name="CustomShape 20"/>
          <p:cNvSpPr/>
          <p:nvPr/>
        </p:nvSpPr>
        <p:spPr>
          <a:xfrm>
            <a:off x="2293200" y="564480"/>
            <a:ext cx="564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6" name="CustomShape 21"/>
          <p:cNvSpPr/>
          <p:nvPr/>
        </p:nvSpPr>
        <p:spPr>
          <a:xfrm>
            <a:off x="2522880" y="437400"/>
            <a:ext cx="437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7" name="CustomShape 22"/>
          <p:cNvSpPr/>
          <p:nvPr/>
        </p:nvSpPr>
        <p:spPr>
          <a:xfrm>
            <a:off x="2752920" y="297720"/>
            <a:ext cx="2977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8" name="CustomShape 23"/>
          <p:cNvSpPr/>
          <p:nvPr/>
        </p:nvSpPr>
        <p:spPr>
          <a:xfrm>
            <a:off x="2982600" y="221760"/>
            <a:ext cx="221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09" name="CustomShape 24"/>
          <p:cNvSpPr/>
          <p:nvPr/>
        </p:nvSpPr>
        <p:spPr>
          <a:xfrm>
            <a:off x="3213000" y="151920"/>
            <a:ext cx="150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0" name="CustomShape 25"/>
          <p:cNvSpPr/>
          <p:nvPr/>
        </p:nvSpPr>
        <p:spPr>
          <a:xfrm>
            <a:off x="3442320" y="126360"/>
            <a:ext cx="126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1" name="CustomShape 26"/>
          <p:cNvSpPr/>
          <p:nvPr/>
        </p:nvSpPr>
        <p:spPr>
          <a:xfrm>
            <a:off x="9144000" y="4960440"/>
            <a:ext cx="325080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2" name="CustomShape 27"/>
          <p:cNvSpPr/>
          <p:nvPr/>
        </p:nvSpPr>
        <p:spPr>
          <a:xfrm>
            <a:off x="8953920" y="3035880"/>
            <a:ext cx="21042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3" name="CustomShape 28"/>
          <p:cNvSpPr/>
          <p:nvPr/>
        </p:nvSpPr>
        <p:spPr>
          <a:xfrm>
            <a:off x="9144000" y="4789080"/>
            <a:ext cx="266652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4" name="CustomShape 29"/>
          <p:cNvSpPr/>
          <p:nvPr/>
        </p:nvSpPr>
        <p:spPr>
          <a:xfrm>
            <a:off x="9144000" y="4617720"/>
            <a:ext cx="216720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5" name="CustomShape 30"/>
          <p:cNvSpPr/>
          <p:nvPr/>
        </p:nvSpPr>
        <p:spPr>
          <a:xfrm>
            <a:off x="9144000" y="4446360"/>
            <a:ext cx="18622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6" name="CustomShape 31"/>
          <p:cNvSpPr/>
          <p:nvPr/>
        </p:nvSpPr>
        <p:spPr>
          <a:xfrm>
            <a:off x="9144000" y="4274640"/>
            <a:ext cx="14896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7" name="CustomShape 32"/>
          <p:cNvSpPr/>
          <p:nvPr/>
        </p:nvSpPr>
        <p:spPr>
          <a:xfrm>
            <a:off x="9144000" y="4103280"/>
            <a:ext cx="12189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8" name="CustomShape 33"/>
          <p:cNvSpPr/>
          <p:nvPr/>
        </p:nvSpPr>
        <p:spPr>
          <a:xfrm>
            <a:off x="9144000" y="3931920"/>
            <a:ext cx="9903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19" name="CustomShape 34"/>
          <p:cNvSpPr/>
          <p:nvPr/>
        </p:nvSpPr>
        <p:spPr>
          <a:xfrm>
            <a:off x="9144000" y="3760560"/>
            <a:ext cx="74484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0" name="CustomShape 35"/>
          <p:cNvSpPr/>
          <p:nvPr/>
        </p:nvSpPr>
        <p:spPr>
          <a:xfrm>
            <a:off x="9144000" y="3588840"/>
            <a:ext cx="53316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1" name="CustomShape 36"/>
          <p:cNvSpPr/>
          <p:nvPr/>
        </p:nvSpPr>
        <p:spPr>
          <a:xfrm>
            <a:off x="9144000" y="3417480"/>
            <a:ext cx="262080" cy="72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2" name="CustomShape 37"/>
          <p:cNvSpPr/>
          <p:nvPr/>
        </p:nvSpPr>
        <p:spPr>
          <a:xfrm>
            <a:off x="8724960" y="3290040"/>
            <a:ext cx="18507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3" name="CustomShape 38"/>
          <p:cNvSpPr/>
          <p:nvPr/>
        </p:nvSpPr>
        <p:spPr>
          <a:xfrm>
            <a:off x="8493480" y="3626280"/>
            <a:ext cx="15130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4" name="CustomShape 39"/>
          <p:cNvSpPr/>
          <p:nvPr/>
        </p:nvSpPr>
        <p:spPr>
          <a:xfrm>
            <a:off x="8263440" y="3817080"/>
            <a:ext cx="13226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5" name="CustomShape 40"/>
          <p:cNvSpPr/>
          <p:nvPr/>
        </p:nvSpPr>
        <p:spPr>
          <a:xfrm>
            <a:off x="8033760" y="3962880"/>
            <a:ext cx="11764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6" name="CustomShape 41"/>
          <p:cNvSpPr/>
          <p:nvPr/>
        </p:nvSpPr>
        <p:spPr>
          <a:xfrm>
            <a:off x="7804080" y="4083480"/>
            <a:ext cx="105588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7" name="CustomShape 42"/>
          <p:cNvSpPr/>
          <p:nvPr/>
        </p:nvSpPr>
        <p:spPr>
          <a:xfrm>
            <a:off x="7574040" y="4242240"/>
            <a:ext cx="897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8" name="CustomShape 43"/>
          <p:cNvSpPr/>
          <p:nvPr/>
        </p:nvSpPr>
        <p:spPr>
          <a:xfrm>
            <a:off x="7344360" y="4356720"/>
            <a:ext cx="783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29" name="CustomShape 44"/>
          <p:cNvSpPr/>
          <p:nvPr/>
        </p:nvSpPr>
        <p:spPr>
          <a:xfrm>
            <a:off x="7114680" y="4483800"/>
            <a:ext cx="65916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0" name="CustomShape 45"/>
          <p:cNvSpPr/>
          <p:nvPr/>
        </p:nvSpPr>
        <p:spPr>
          <a:xfrm>
            <a:off x="6884640" y="4578840"/>
            <a:ext cx="5641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1" name="CustomShape 46"/>
          <p:cNvSpPr/>
          <p:nvPr/>
        </p:nvSpPr>
        <p:spPr>
          <a:xfrm>
            <a:off x="6654960" y="4705920"/>
            <a:ext cx="437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2" name="CustomShape 47"/>
          <p:cNvSpPr/>
          <p:nvPr/>
        </p:nvSpPr>
        <p:spPr>
          <a:xfrm>
            <a:off x="6425280" y="4845600"/>
            <a:ext cx="29772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3" name="CustomShape 48"/>
          <p:cNvSpPr/>
          <p:nvPr/>
        </p:nvSpPr>
        <p:spPr>
          <a:xfrm>
            <a:off x="6195240" y="4921920"/>
            <a:ext cx="2214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4" name="CustomShape 49"/>
          <p:cNvSpPr/>
          <p:nvPr/>
        </p:nvSpPr>
        <p:spPr>
          <a:xfrm>
            <a:off x="5964840" y="4991760"/>
            <a:ext cx="15084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5" name="CustomShape 50"/>
          <p:cNvSpPr/>
          <p:nvPr/>
        </p:nvSpPr>
        <p:spPr>
          <a:xfrm>
            <a:off x="5735520" y="5016960"/>
            <a:ext cx="126000" cy="1080"/>
          </a:xfrm>
          <a:prstGeom prst="straightConnector1">
            <a:avLst/>
          </a:prstGeom>
          <a:ln w="12600">
            <a:solidFill>
              <a:srgbClr val="b7cce4"/>
            </a:solidFill>
            <a:round/>
          </a:ln>
        </p:spPr>
      </p:sp>
      <p:sp>
        <p:nvSpPr>
          <p:cNvPr id="136" name="CustomShape 51"/>
          <p:cNvSpPr/>
          <p:nvPr/>
        </p:nvSpPr>
        <p:spPr>
          <a:xfrm>
            <a:off x="-720" y="-9000"/>
            <a:ext cx="187560" cy="1209240"/>
          </a:xfrm>
          <a:prstGeom prst="rect">
            <a:avLst/>
          </a:prstGeom>
          <a:solidFill>
            <a:srgbClr val="ab0101"/>
          </a:solidFill>
        </p:spPr>
      </p:sp>
      <p:sp>
        <p:nvSpPr>
          <p:cNvPr id="137" name="CustomShape 52"/>
          <p:cNvSpPr/>
          <p:nvPr/>
        </p:nvSpPr>
        <p:spPr>
          <a:xfrm>
            <a:off x="187560" y="-9000"/>
            <a:ext cx="7817760" cy="1209240"/>
          </a:xfrm>
          <a:prstGeom prst="rect">
            <a:avLst/>
          </a:prstGeom>
          <a:solidFill>
            <a:srgbClr val="0f243e"/>
          </a:solidFill>
        </p:spPr>
      </p:sp>
      <p:sp>
        <p:nvSpPr>
          <p:cNvPr id="138" name="PlaceHolder 53"/>
          <p:cNvSpPr>
            <a:spLocks noGrp="1"/>
          </p:cNvSpPr>
          <p:nvPr>
            <p:ph type="title"/>
          </p:nvPr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Click to edit the title text format</a:t>
            </a:r>
            <a:endParaRPr/>
          </a:p>
        </p:txBody>
      </p:sp>
      <p:sp>
        <p:nvSpPr>
          <p:cNvPr id="139" name="PlaceHolder 54"/>
          <p:cNvSpPr>
            <a:spLocks noGrp="1"/>
          </p:cNvSpPr>
          <p:nvPr>
            <p:ph type="body"/>
          </p:nvPr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Click to edit the outline text format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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Second Outline Level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Third Outline Level</a:t>
            </a:r>
            <a:endParaRPr/>
          </a:p>
          <a:p>
            <a:pPr lvl="3">
              <a:lnSpc>
                <a:spcPct val="100000"/>
              </a:lnSpc>
              <a:buSzPct val="75000"/>
              <a:buFont typeface="StarSymbol"/>
              <a:buChar char="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Fourth Outline Level</a:t>
            </a:r>
            <a:endParaRPr/>
          </a:p>
          <a:p>
            <a:pPr lvl="4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Fifth Outline Level</a:t>
            </a:r>
            <a:endParaRPr/>
          </a:p>
          <a:p>
            <a:pPr lvl="5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Sixth Outline Level</a:t>
            </a:r>
            <a:endParaRPr/>
          </a:p>
          <a:p>
            <a:pPr lvl="6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image" Target="../media/image21.png"/><Relationship Id="rId3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1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slideLayout" Target="../slideLayouts/slideLayout1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slideLayout" Target="../slideLayouts/slideLayout15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slideLayout" Target="../slideLayouts/slideLayout15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26.png"/><Relationship Id="rId2" Type="http://schemas.openxmlformats.org/officeDocument/2006/relationships/slideLayout" Target="../slideLayouts/slideLayout1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slideLayout" Target="../slideLayouts/slideLayout15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slideLayout" Target="../slideLayouts/slideLayout1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slideLayout" Target="../slideLayouts/slideLayout15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slideLayout" Target="../slideLayouts/slideLayout15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slideLayout" Target="../slideLayouts/slideLayout1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33.png"/><Relationship Id="rId2" Type="http://schemas.openxmlformats.org/officeDocument/2006/relationships/image" Target="../media/image34.png"/><Relationship Id="rId3" Type="http://schemas.openxmlformats.org/officeDocument/2006/relationships/slideLayout" Target="../slideLayouts/slideLayout15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Shape 1"/>
          <p:cNvSpPr txBox="1"/>
          <p:nvPr/>
        </p:nvSpPr>
        <p:spPr>
          <a:xfrm>
            <a:off x="685800" y="1699920"/>
            <a:ext cx="6400440" cy="100008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Avance de Tesis</a:t>
            </a:r>
            <a:endParaRPr/>
          </a:p>
        </p:txBody>
      </p:sp>
      <p:sp>
        <p:nvSpPr>
          <p:cNvPr id="173" name="TextShape 2"/>
          <p:cNvSpPr txBox="1"/>
          <p:nvPr/>
        </p:nvSpPr>
        <p:spPr>
          <a:xfrm>
            <a:off x="685800" y="2700360"/>
            <a:ext cx="6400440" cy="67500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 sz="2400">
                <a:solidFill>
                  <a:srgbClr val="efede2"/>
                </a:solidFill>
                <a:latin typeface="Arial"/>
                <a:ea typeface="Arial"/>
              </a:rPr>
              <a:t>Yohan Jasdid Rodríguez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200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01" name="Shape 154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378080"/>
            <a:ext cx="9143640" cy="2082240"/>
          </a:xfrm>
          <a:prstGeom prst="rect">
            <a:avLst/>
          </a:prstGeom>
        </p:spPr>
      </p:pic>
      <p:pic>
        <p:nvPicPr>
          <p:cNvPr descr="" id="202" name="Shape 155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460680"/>
            <a:ext cx="9143640" cy="1171800"/>
          </a:xfrm>
          <a:prstGeom prst="rect">
            <a:avLst/>
          </a:prstGeom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204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05" name="Shape 16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381320"/>
            <a:ext cx="9143640" cy="3294720"/>
          </a:xfrm>
          <a:prstGeom prst="rect">
            <a:avLst/>
          </a:prstGeom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207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08" name="Shape 16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391040"/>
            <a:ext cx="9143640" cy="3275640"/>
          </a:xfrm>
          <a:prstGeom prst="rect">
            <a:avLst/>
          </a:prstGeom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210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11" name="Shape 176"/>
          <p:cNvPicPr/>
          <p:nvPr/>
        </p:nvPicPr>
        <p:blipFill>
          <a:blip r:embed="rId1"/>
          <a:stretch>
            <a:fillRect/>
          </a:stretch>
        </p:blipFill>
        <p:spPr>
          <a:xfrm>
            <a:off x="152280" y="1202040"/>
            <a:ext cx="7565040" cy="3461400"/>
          </a:xfrm>
          <a:prstGeom prst="rect">
            <a:avLst/>
          </a:prstGeom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213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14" name="Shape 183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415880"/>
            <a:ext cx="9143640" cy="1701360"/>
          </a:xfrm>
          <a:prstGeom prst="rect">
            <a:avLst/>
          </a:prstGeom>
        </p:spPr>
      </p:pic>
      <p:pic>
        <p:nvPicPr>
          <p:cNvPr descr="" id="215" name="Shape 18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098160"/>
            <a:ext cx="9143640" cy="927720"/>
          </a:xfrm>
          <a:prstGeom prst="rect">
            <a:avLst/>
          </a:prstGeom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217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18" name="Shape 191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536480"/>
            <a:ext cx="9143640" cy="2527560"/>
          </a:xfrm>
          <a:prstGeom prst="rect">
            <a:avLst/>
          </a:prstGeom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220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21" name="Shape 198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641960"/>
            <a:ext cx="9143640" cy="2011680"/>
          </a:xfrm>
          <a:prstGeom prst="rect">
            <a:avLst/>
          </a:prstGeom>
        </p:spPr>
      </p:pic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Diseño de Librería</a:t>
            </a:r>
            <a:endParaRPr/>
          </a:p>
        </p:txBody>
      </p:sp>
      <p:sp>
        <p:nvSpPr>
          <p:cNvPr id="223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Estructura General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C++ Moderno y Programación Orientada a Objetos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Módulos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Diagrama de Módulos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Estructura de Directorios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Uso de la Librería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Testing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Compilado de Módulos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Compilado de la Librería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Encabezados Auto-Generados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Visualización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Versionador de Código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A futuro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Estructura General</a:t>
            </a:r>
            <a:endParaRPr/>
          </a:p>
        </p:txBody>
      </p:sp>
      <p:sp>
        <p:nvSpPr>
          <p:cNvPr id="225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Librerías Externas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Nems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Código Cliente</a:t>
            </a:r>
            <a:endParaRPr/>
          </a:p>
        </p:txBody>
      </p:sp>
      <p:pic>
        <p:nvPicPr>
          <p:cNvPr descr="" id="226" name="Shape 211"/>
          <p:cNvPicPr/>
          <p:nvPr/>
        </p:nvPicPr>
        <p:blipFill>
          <a:blip r:embed="rId1"/>
          <a:stretch>
            <a:fillRect/>
          </a:stretch>
        </p:blipFill>
        <p:spPr>
          <a:xfrm>
            <a:off x="1793160" y="1624320"/>
            <a:ext cx="5557320" cy="2938320"/>
          </a:xfrm>
          <a:prstGeom prst="rect">
            <a:avLst/>
          </a:prstGeom>
        </p:spPr>
      </p:pic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C++ Moderno y OOP</a:t>
            </a:r>
            <a:endParaRPr/>
          </a:p>
        </p:txBody>
      </p:sp>
      <p:sp>
        <p:nvSpPr>
          <p:cNvPr id="228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auto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nullptr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lambdas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range for loops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strong typed enums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smart pointers</a:t>
            </a:r>
            <a:endParaRPr/>
          </a:p>
        </p:txBody>
      </p:sp>
      <p:pic>
        <p:nvPicPr>
          <p:cNvPr descr="" id="229" name="Shape 218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3309840"/>
            <a:ext cx="3342960" cy="1361880"/>
          </a:xfrm>
          <a:prstGeom prst="rect">
            <a:avLst/>
          </a:prstGeom>
        </p:spPr>
      </p:pic>
      <p:pic>
        <p:nvPicPr>
          <p:cNvPr descr="" id="230" name="Shape 219"/>
          <p:cNvPicPr/>
          <p:nvPr/>
        </p:nvPicPr>
        <p:blipFill>
          <a:blip r:embed="rId2"/>
          <a:stretch>
            <a:fillRect/>
          </a:stretch>
        </p:blipFill>
        <p:spPr>
          <a:xfrm>
            <a:off x="4117320" y="1472400"/>
            <a:ext cx="4318920" cy="281772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175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Punto de Partida - Ecuaciones de Maxwell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Concepto de Derivada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Método de Diferencia Adelantada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Método de Diferencia Atrasada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Método de Diferencia Central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Análisis del Error Usando la Serie de Taylor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Derivadas Temporales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Reemplazo de Derivadas Temporales por Diferencias Finitas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Discretización</a:t>
            </a: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Módulos</a:t>
            </a:r>
            <a:endParaRPr/>
          </a:p>
        </p:txBody>
      </p:sp>
      <p:sp>
        <p:nvSpPr>
          <p:cNvPr id="232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Nems_Core: Contiene el motor del FDTD aquí se realizan los cálculos de las ecuaciones.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Nems_Data: Contiene estructuras de datos generales y objetos que son utilizados por los demás módulos.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Nems_Visual: Contiene todo el código que se encarga de visualizar datos, los datos pueden ser visualizados en tiempo real.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Nems_Cuda: Contendrá las funciónes paralelizadas utilizando GPUs.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Nems_Utils: Contiene funciónes comúnes accesibles desde cualquier módulo.</a:t>
            </a:r>
            <a:endParaRPr/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Diagrama de Módulos</a:t>
            </a:r>
            <a:endParaRPr/>
          </a:p>
        </p:txBody>
      </p:sp>
      <p:sp>
        <p:nvSpPr>
          <p:cNvPr id="234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35" name="Shape 232"/>
          <p:cNvPicPr/>
          <p:nvPr/>
        </p:nvPicPr>
        <p:blipFill>
          <a:blip r:embed="rId1"/>
          <a:stretch>
            <a:fillRect/>
          </a:stretch>
        </p:blipFill>
        <p:spPr>
          <a:xfrm>
            <a:off x="1971000" y="1661400"/>
            <a:ext cx="4944240" cy="2864520"/>
          </a:xfrm>
          <a:prstGeom prst="rect">
            <a:avLst/>
          </a:prstGeom>
        </p:spPr>
      </p:pic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Estructura de Directorios</a:t>
            </a:r>
            <a:endParaRPr/>
          </a:p>
        </p:txBody>
      </p:sp>
      <p:sp>
        <p:nvSpPr>
          <p:cNvPr id="237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Datos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Documentación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Encabezados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Librerías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Código Fuente</a:t>
            </a:r>
            <a:endParaRPr/>
          </a:p>
        </p:txBody>
      </p:sp>
      <p:pic>
        <p:nvPicPr>
          <p:cNvPr descr="" id="238" name="Shape 239"/>
          <p:cNvPicPr/>
          <p:nvPr/>
        </p:nvPicPr>
        <p:blipFill>
          <a:blip r:embed="rId1"/>
          <a:stretch>
            <a:fillRect/>
          </a:stretch>
        </p:blipFill>
        <p:spPr>
          <a:xfrm>
            <a:off x="4439520" y="1359000"/>
            <a:ext cx="2071800" cy="3468960"/>
          </a:xfrm>
          <a:prstGeom prst="rect">
            <a:avLst/>
          </a:prstGeom>
        </p:spPr>
      </p:pic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Uso de la Librería</a:t>
            </a:r>
            <a:endParaRPr/>
          </a:p>
        </p:txBody>
      </p:sp>
      <p:sp>
        <p:nvSpPr>
          <p:cNvPr id="240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Cliente Consola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Cliente Cuda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Cliente OpenGL</a:t>
            </a:r>
            <a:endParaRPr/>
          </a:p>
        </p:txBody>
      </p:sp>
      <p:pic>
        <p:nvPicPr>
          <p:cNvPr descr="" id="241" name="Shape 246"/>
          <p:cNvPicPr/>
          <p:nvPr/>
        </p:nvPicPr>
        <p:blipFill>
          <a:blip r:embed="rId1"/>
          <a:stretch>
            <a:fillRect/>
          </a:stretch>
        </p:blipFill>
        <p:spPr>
          <a:xfrm>
            <a:off x="3177000" y="1491480"/>
            <a:ext cx="4924080" cy="3028680"/>
          </a:xfrm>
          <a:prstGeom prst="rect">
            <a:avLst/>
          </a:prstGeom>
        </p:spPr>
      </p:pic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Testing</a:t>
            </a:r>
            <a:endParaRPr/>
          </a:p>
        </p:txBody>
      </p:sp>
      <p:sp>
        <p:nvSpPr>
          <p:cNvPr id="243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44" name="Shape 253"/>
          <p:cNvPicPr/>
          <p:nvPr/>
        </p:nvPicPr>
        <p:blipFill>
          <a:blip r:embed="rId1"/>
          <a:stretch>
            <a:fillRect/>
          </a:stretch>
        </p:blipFill>
        <p:spPr>
          <a:xfrm>
            <a:off x="1624320" y="1560240"/>
            <a:ext cx="4981320" cy="3066840"/>
          </a:xfrm>
          <a:prstGeom prst="rect">
            <a:avLst/>
          </a:prstGeom>
        </p:spPr>
      </p:pic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Compilado de Módulos</a:t>
            </a:r>
            <a:endParaRPr/>
          </a:p>
        </p:txBody>
      </p:sp>
      <p:sp>
        <p:nvSpPr>
          <p:cNvPr id="246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Uso de makefiles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Wildcards para nombres genéricos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Relación de librerías y módulos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Generación de objetos compartidos</a:t>
            </a:r>
            <a:endParaRPr/>
          </a:p>
        </p:txBody>
      </p:sp>
      <p:pic>
        <p:nvPicPr>
          <p:cNvPr descr="" id="247" name="Shape 260"/>
          <p:cNvPicPr/>
          <p:nvPr/>
        </p:nvPicPr>
        <p:blipFill>
          <a:blip r:embed="rId1"/>
          <a:stretch>
            <a:fillRect/>
          </a:stretch>
        </p:blipFill>
        <p:spPr>
          <a:xfrm>
            <a:off x="5636160" y="1278360"/>
            <a:ext cx="2135880" cy="3629880"/>
          </a:xfrm>
          <a:prstGeom prst="rect">
            <a:avLst/>
          </a:prstGeom>
        </p:spPr>
      </p:pic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Compilado de la Librería</a:t>
            </a:r>
            <a:endParaRPr/>
          </a:p>
        </p:txBody>
      </p:sp>
      <p:sp>
        <p:nvSpPr>
          <p:cNvPr id="249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50" name="Shape 267"/>
          <p:cNvPicPr/>
          <p:nvPr/>
        </p:nvPicPr>
        <p:blipFill>
          <a:blip r:embed="rId1"/>
          <a:stretch>
            <a:fillRect/>
          </a:stretch>
        </p:blipFill>
        <p:spPr>
          <a:xfrm>
            <a:off x="1341360" y="1365480"/>
            <a:ext cx="6124320" cy="3466800"/>
          </a:xfrm>
          <a:prstGeom prst="rect">
            <a:avLst/>
          </a:prstGeom>
        </p:spPr>
      </p:pic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Encabezados Auto-Gen</a:t>
            </a:r>
            <a:endParaRPr/>
          </a:p>
        </p:txBody>
      </p:sp>
      <p:sp>
        <p:nvSpPr>
          <p:cNvPr id="252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53" name="Shape 274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304640"/>
            <a:ext cx="7535160" cy="3629880"/>
          </a:xfrm>
          <a:prstGeom prst="rect">
            <a:avLst/>
          </a:prstGeom>
        </p:spPr>
      </p:pic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Visualización Tiempo-Real</a:t>
            </a:r>
            <a:endParaRPr/>
          </a:p>
        </p:txBody>
      </p:sp>
      <p:sp>
        <p:nvSpPr>
          <p:cNvPr id="255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56" name="Shape 281"/>
          <p:cNvPicPr/>
          <p:nvPr/>
        </p:nvPicPr>
        <p:blipFill>
          <a:blip r:embed="rId1"/>
          <a:stretch>
            <a:fillRect/>
          </a:stretch>
        </p:blipFill>
        <p:spPr>
          <a:xfrm>
            <a:off x="1767600" y="1278360"/>
            <a:ext cx="4981320" cy="3762000"/>
          </a:xfrm>
          <a:prstGeom prst="rect">
            <a:avLst/>
          </a:prstGeom>
        </p:spPr>
      </p:pic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Visualización Tiempo-Real</a:t>
            </a:r>
            <a:endParaRPr/>
          </a:p>
        </p:txBody>
      </p:sp>
      <p:sp>
        <p:nvSpPr>
          <p:cNvPr id="258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59" name="Shape 288"/>
          <p:cNvPicPr/>
          <p:nvPr/>
        </p:nvPicPr>
        <p:blipFill>
          <a:blip r:embed="rId1"/>
          <a:stretch>
            <a:fillRect/>
          </a:stretch>
        </p:blipFill>
        <p:spPr>
          <a:xfrm>
            <a:off x="1734120" y="1212480"/>
            <a:ext cx="4885920" cy="376200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177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178" name="Shape 103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306440"/>
            <a:ext cx="9143640" cy="1463760"/>
          </a:xfrm>
          <a:prstGeom prst="rect">
            <a:avLst/>
          </a:prstGeom>
        </p:spPr>
      </p:pic>
      <p:pic>
        <p:nvPicPr>
          <p:cNvPr descr="" id="179" name="Shape 104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2770200"/>
            <a:ext cx="9143640" cy="776880"/>
          </a:xfrm>
          <a:prstGeom prst="rect">
            <a:avLst/>
          </a:prstGeom>
        </p:spPr>
      </p:pic>
      <p:pic>
        <p:nvPicPr>
          <p:cNvPr descr="" id="180" name="Shape 105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3519360"/>
            <a:ext cx="9143640" cy="847440"/>
          </a:xfrm>
          <a:prstGeom prst="rect">
            <a:avLst/>
          </a:prstGeom>
        </p:spPr>
      </p:pic>
    </p:spTree>
  </p:cSld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Visualización H5’s</a:t>
            </a:r>
            <a:endParaRPr/>
          </a:p>
        </p:txBody>
      </p:sp>
      <p:sp>
        <p:nvSpPr>
          <p:cNvPr id="261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62" name="Shape 295"/>
          <p:cNvPicPr/>
          <p:nvPr/>
        </p:nvPicPr>
        <p:blipFill>
          <a:blip r:embed="rId1"/>
          <a:stretch>
            <a:fillRect/>
          </a:stretch>
        </p:blipFill>
        <p:spPr>
          <a:xfrm>
            <a:off x="2302560" y="1224720"/>
            <a:ext cx="3776400" cy="3737520"/>
          </a:xfrm>
          <a:prstGeom prst="rect">
            <a:avLst/>
          </a:prstGeom>
        </p:spPr>
      </p:pic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Control de Código Fuente</a:t>
            </a:r>
            <a:endParaRPr/>
          </a:p>
        </p:txBody>
      </p:sp>
      <p:sp>
        <p:nvSpPr>
          <p:cNvPr id="264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Librería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Scripts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Documentación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Tesis y Latex</a:t>
            </a:r>
            <a:endParaRPr/>
          </a:p>
        </p:txBody>
      </p:sp>
      <p:pic>
        <p:nvPicPr>
          <p:cNvPr descr="" id="265" name="Shape 302"/>
          <p:cNvPicPr/>
          <p:nvPr/>
        </p:nvPicPr>
        <p:blipFill>
          <a:blip r:embed="rId1"/>
          <a:stretch>
            <a:fillRect/>
          </a:stretch>
        </p:blipFill>
        <p:spPr>
          <a:xfrm>
            <a:off x="2975760" y="1278360"/>
            <a:ext cx="3975120" cy="3760200"/>
          </a:xfrm>
          <a:prstGeom prst="rect">
            <a:avLst/>
          </a:prstGeom>
        </p:spPr>
      </p:pic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 futuro</a:t>
            </a:r>
            <a:endParaRPr/>
          </a:p>
        </p:txBody>
      </p:sp>
      <p:sp>
        <p:nvSpPr>
          <p:cNvPr id="267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Estudio de la Física de Guías de Onda Subwave Length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Terminar Visualización con H5s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Paralelización con CUDA</a:t>
            </a:r>
            <a:endParaRPr/>
          </a:p>
          <a:p>
            <a:pPr>
              <a:lnSpc>
                <a:spcPct val="100000"/>
              </a:lnSpc>
              <a:buFont typeface="Arial"/>
              <a:buChar char="●"/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Integración de CUDA y OpenGL en Tiempo-Real</a:t>
            </a:r>
            <a:endParaRPr/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Nuevo Paper</a:t>
            </a:r>
            <a:endParaRPr/>
          </a:p>
        </p:txBody>
      </p:sp>
      <p:sp>
        <p:nvSpPr>
          <p:cNvPr id="269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270" name="Shape 315"/>
          <p:cNvPicPr/>
          <p:nvPr/>
        </p:nvPicPr>
        <p:blipFill>
          <a:blip r:embed="rId1"/>
          <a:stretch>
            <a:fillRect/>
          </a:stretch>
        </p:blipFill>
        <p:spPr>
          <a:xfrm>
            <a:off x="223920" y="1373400"/>
            <a:ext cx="4000320" cy="3439800"/>
          </a:xfrm>
          <a:prstGeom prst="rect">
            <a:avLst/>
          </a:prstGeom>
        </p:spPr>
      </p:pic>
      <p:pic>
        <p:nvPicPr>
          <p:cNvPr descr="" id="271" name="Shape 316"/>
          <p:cNvPicPr/>
          <p:nvPr/>
        </p:nvPicPr>
        <p:blipFill>
          <a:blip r:embed="rId2"/>
          <a:stretch>
            <a:fillRect/>
          </a:stretch>
        </p:blipFill>
        <p:spPr>
          <a:xfrm>
            <a:off x="4147560" y="1392480"/>
            <a:ext cx="3924360" cy="3439800"/>
          </a:xfrm>
          <a:prstGeom prst="rect">
            <a:avLst/>
          </a:prstGeom>
        </p:spPr>
      </p:pic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Gracias!</a:t>
            </a:r>
            <a:endParaRPr/>
          </a:p>
        </p:txBody>
      </p:sp>
      <p:sp>
        <p:nvSpPr>
          <p:cNvPr id="273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pPr>
              <a:lnSpc>
                <a:spcPct val="100000"/>
              </a:lnSpc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Avance de Tesis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Yohan Rodríguez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1f497d"/>
                </a:solidFill>
                <a:latin typeface="Arial"/>
                <a:ea typeface="Arial"/>
              </a:rPr>
              <a:t>Ago-2014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183" name="Shape 11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442520"/>
            <a:ext cx="9143640" cy="332460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185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186" name="Shape 11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758240"/>
            <a:ext cx="9143640" cy="2547360"/>
          </a:xfrm>
          <a:prstGeom prst="rect">
            <a:avLst/>
          </a:prstGeom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188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189" name="Shape 126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467360"/>
            <a:ext cx="9143640" cy="327528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191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192" name="Shape 133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336680"/>
            <a:ext cx="8953920" cy="3139200"/>
          </a:xfrm>
          <a:prstGeom prst="rect">
            <a:avLst/>
          </a:prstGeom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194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195" name="Shape 140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240200"/>
            <a:ext cx="5449320" cy="370656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TextShape 1"/>
          <p:cNvSpPr txBox="1"/>
          <p:nvPr/>
        </p:nvSpPr>
        <p:spPr>
          <a:xfrm>
            <a:off x="457200" y="101160"/>
            <a:ext cx="7315200" cy="1013760"/>
          </a:xfrm>
          <a:prstGeom prst="rect">
            <a:avLst/>
          </a:prstGeom>
        </p:spPr>
        <p:txBody>
          <a:bodyPr anchor="b" bIns="91440" tIns="91440"/>
          <a:p>
            <a:pPr>
              <a:lnSpc>
                <a:spcPct val="100000"/>
              </a:lnSpc>
            </a:pPr>
            <a:r>
              <a:rPr lang="en-US" sz="4400">
                <a:solidFill>
                  <a:srgbClr val="efede2"/>
                </a:solidFill>
                <a:latin typeface="Arial"/>
                <a:ea typeface="Arial"/>
              </a:rPr>
              <a:t>Análisis del Método FDTD</a:t>
            </a:r>
            <a:endParaRPr/>
          </a:p>
        </p:txBody>
      </p:sp>
      <p:sp>
        <p:nvSpPr>
          <p:cNvPr id="197" name="TextShape 2"/>
          <p:cNvSpPr txBox="1"/>
          <p:nvPr/>
        </p:nvSpPr>
        <p:spPr>
          <a:xfrm>
            <a:off x="457200" y="1278360"/>
            <a:ext cx="8229240" cy="3629880"/>
          </a:xfrm>
          <a:prstGeom prst="rect">
            <a:avLst/>
          </a:prstGeom>
        </p:spPr>
        <p:txBody>
          <a:bodyPr bIns="91440" tIns="91440"/>
          <a:p>
            <a:endParaRPr/>
          </a:p>
        </p:txBody>
      </p:sp>
      <p:pic>
        <p:nvPicPr>
          <p:cNvPr descr="" id="198" name="Shape 147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" y="1244160"/>
            <a:ext cx="5676480" cy="366408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